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62741-B339-4980-B1B1-49000C1A84F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F88ED-2263-4275-BD8F-240CF93B11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62741-B339-4980-B1B1-49000C1A84F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F88ED-2263-4275-BD8F-240CF93B11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62741-B339-4980-B1B1-49000C1A84F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F88ED-2263-4275-BD8F-240CF93B1134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62741-B339-4980-B1B1-49000C1A84F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F88ED-2263-4275-BD8F-240CF93B113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62741-B339-4980-B1B1-49000C1A84F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F88ED-2263-4275-BD8F-240CF93B11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62741-B339-4980-B1B1-49000C1A84F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F88ED-2263-4275-BD8F-240CF93B113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62741-B339-4980-B1B1-49000C1A84F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F88ED-2263-4275-BD8F-240CF93B11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62741-B339-4980-B1B1-49000C1A84F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F88ED-2263-4275-BD8F-240CF93B11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62741-B339-4980-B1B1-49000C1A84F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F88ED-2263-4275-BD8F-240CF93B11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62741-B339-4980-B1B1-49000C1A84F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F88ED-2263-4275-BD8F-240CF93B1134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62741-B339-4980-B1B1-49000C1A84F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F88ED-2263-4275-BD8F-240CF93B113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29A62741-B339-4980-B1B1-49000C1A84F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BF88ED-2263-4275-BD8F-240CF93B113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tm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tmp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tm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tm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636912"/>
            <a:ext cx="6400800" cy="3384376"/>
          </a:xfrm>
        </p:spPr>
        <p:txBody>
          <a:bodyPr>
            <a:normAutofit fontScale="92500" lnSpcReduction="20000"/>
          </a:bodyPr>
          <a:lstStyle/>
          <a:p>
            <a:r>
              <a:rPr lang="ru-RU" sz="5400" b="1" i="1" dirty="0" smtClean="0">
                <a:solidFill>
                  <a:srgbClr val="C00000"/>
                </a:solidFill>
              </a:rPr>
              <a:t>Занятия на уроках химии</a:t>
            </a:r>
          </a:p>
          <a:p>
            <a:r>
              <a:rPr lang="ru-RU" sz="5400" b="1" i="1" dirty="0" smtClean="0">
                <a:solidFill>
                  <a:srgbClr val="C00000"/>
                </a:solidFill>
              </a:rPr>
              <a:t>МАОУ «СОШ №9» </a:t>
            </a:r>
            <a:r>
              <a:rPr lang="ru-RU" sz="5400" b="1" i="1" dirty="0" err="1" smtClean="0">
                <a:solidFill>
                  <a:srgbClr val="C00000"/>
                </a:solidFill>
              </a:rPr>
              <a:t>г.Нурлат</a:t>
            </a:r>
            <a:r>
              <a:rPr lang="ru-RU" sz="5400" b="1" i="1" dirty="0" smtClean="0">
                <a:solidFill>
                  <a:srgbClr val="C00000"/>
                </a:solidFill>
              </a:rPr>
              <a:t> РТ</a:t>
            </a: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Учитель химии </a:t>
            </a: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Атаманова Екатерина Владимировна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HOME\Downloads\0...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448" y="27143"/>
            <a:ext cx="4968552" cy="2794811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7894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OME\AppData\Local\Temp\Rar$DIa3852.30798\20211001_143025-COLLAG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3960440" cy="3960440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HOME\Downloads\0...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448" y="27143"/>
            <a:ext cx="4968552" cy="2177721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HOME\AppData\Local\Temp\Rar$DIa3852.35527\IMG_20210927_0755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8160" y="1844824"/>
            <a:ext cx="3463127" cy="4617502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749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OME\AppData\Local\Temp\Rar$DIa3852.46206\IMG_20210927_0756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481623"/>
            <a:ext cx="6240693" cy="4680520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HOME\Downloads\0...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448" y="0"/>
            <a:ext cx="4968552" cy="1484784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077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4968875" cy="199154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C:\Users\HOME\AppData\Local\Temp\Rar$DIa3852.27321\IMG_20210927_0757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170" y="1628800"/>
            <a:ext cx="3798422" cy="5064563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IMG_20210928_112543 - Средство просмотра фотографий Windows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9" t="12140" r="31369" b="12785"/>
          <a:stretch/>
        </p:blipFill>
        <p:spPr>
          <a:xfrm>
            <a:off x="253225" y="2492896"/>
            <a:ext cx="4520942" cy="383027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45192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HOME\AppData\Local\Temp\Rar$DIa3852.17157\IMG_20210927_0757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616" y="1098270"/>
            <a:ext cx="3988538" cy="5318051"/>
          </a:xfrm>
          <a:prstGeom prst="rect">
            <a:avLst/>
          </a:prstGeom>
          <a:noFill/>
          <a:effectLst>
            <a:glow rad="63500">
              <a:schemeClr val="accent5">
                <a:satMod val="175000"/>
                <a:alpha val="40000"/>
              </a:schemeClr>
            </a:glo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HOME\Downloads\0...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36" y="1268760"/>
            <a:ext cx="4968552" cy="2088232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HOME\Downloads\632_origina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681" y="4130321"/>
            <a:ext cx="3048000" cy="2286000"/>
          </a:xfrm>
          <a:prstGeom prst="rect">
            <a:avLst/>
          </a:prstGeom>
          <a:noFill/>
          <a:effectLst>
            <a:innerShdw blurRad="114300">
              <a:prstClr val="black"/>
            </a:innerShdw>
            <a:softEdge rad="317500"/>
          </a:effectLst>
          <a:scene3d>
            <a:camera prst="perspective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6258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HOME\AppData\Local\Temp\Rar$DIa3852.37967\IMG_20210928_11253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749" y="2708920"/>
            <a:ext cx="4608512" cy="3456384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757501"/>
            <a:ext cx="3779912" cy="151500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 descr="IMG_20210928_112539 - Средство просмотра фотографий Windows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10" b="4799"/>
          <a:stretch/>
        </p:blipFill>
        <p:spPr>
          <a:xfrm>
            <a:off x="240707" y="404664"/>
            <a:ext cx="3816424" cy="2632364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6" name="Рисунок 5" descr="IMG_20210928_112652 - Средство просмотра фотографий Windows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12" t="15449" r="35867" b="27296"/>
          <a:stretch/>
        </p:blipFill>
        <p:spPr>
          <a:xfrm>
            <a:off x="1259632" y="3212976"/>
            <a:ext cx="2641600" cy="3560324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722320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IMG_20210930_094555 - Средство просмотра фотографий Windows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6" t="14937" r="4262" b="10094"/>
          <a:stretch/>
        </p:blipFill>
        <p:spPr>
          <a:xfrm>
            <a:off x="4354751" y="188640"/>
            <a:ext cx="4590832" cy="3168352"/>
          </a:xfrm>
          <a:effectLst>
            <a:softEdge rad="317500"/>
          </a:effectLst>
        </p:spPr>
      </p:pic>
      <p:pic>
        <p:nvPicPr>
          <p:cNvPr id="4" name="Picture 2" descr="C:\Users\HOME\Downloads\0...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4968552" cy="2794811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IMG_20210930_094644 - Средство просмотра фотографий Windows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8" t="16431" r="26203" b="22155"/>
          <a:stretch/>
        </p:blipFill>
        <p:spPr>
          <a:xfrm>
            <a:off x="251520" y="2492896"/>
            <a:ext cx="3837821" cy="3707727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9218" name="Picture 2" descr="C:\Users\HOME\Downloads\hello_html_m41dd699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558818"/>
            <a:ext cx="2450721" cy="3070404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104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04664"/>
            <a:ext cx="3779912" cy="184482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 descr="C:\Users\HOME\AppData\Local\Temp\Rar$DIa3852.44284\IMG_20211001_12220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88840"/>
            <a:ext cx="3394472" cy="4525963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IMG_20211001_122208 - Средство просмотра фотографий Windows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39" t="37846" r="26930" b="10437"/>
          <a:stretch/>
        </p:blipFill>
        <p:spPr>
          <a:xfrm>
            <a:off x="4572000" y="2348880"/>
            <a:ext cx="3842329" cy="3546764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12106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HOME\AppData\Local\Temp\Rar$DIa3852.49233\IMG_20211001_12252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353" y="2060848"/>
            <a:ext cx="6034617" cy="4165923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32656"/>
            <a:ext cx="3779912" cy="172819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 descr="C:\Users\HOME\Downloads\kisspng-olympiad-chemistry-science-0-craiova-chimie-5b255313c0cf04.663997231529172755789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1632" y="2564904"/>
            <a:ext cx="3312368" cy="3312368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8719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38</TotalTime>
  <Words>17</Words>
  <Application>Microsoft Office PowerPoint</Application>
  <PresentationFormat>Экран (4:3)</PresentationFormat>
  <Paragraphs>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HOME</cp:lastModifiedBy>
  <cp:revision>17</cp:revision>
  <dcterms:created xsi:type="dcterms:W3CDTF">2021-10-25T16:59:44Z</dcterms:created>
  <dcterms:modified xsi:type="dcterms:W3CDTF">2021-10-25T17:39:32Z</dcterms:modified>
</cp:coreProperties>
</file>